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2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3.xml" ContentType="application/vnd.openxmlformats-officedocument.presentationml.notesSlide+xml"/>
  <Override PartName="/ppt/ink/ink11.xml" ContentType="application/inkml+xml"/>
  <Override PartName="/ppt/ink/ink12.xml" ContentType="application/inkml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7"/>
  </p:notesMasterIdLst>
  <p:sldIdLst>
    <p:sldId id="308" r:id="rId2"/>
    <p:sldId id="309" r:id="rId3"/>
    <p:sldId id="378" r:id="rId4"/>
    <p:sldId id="381" r:id="rId5"/>
    <p:sldId id="380" r:id="rId6"/>
    <p:sldId id="388" r:id="rId7"/>
    <p:sldId id="379" r:id="rId8"/>
    <p:sldId id="386" r:id="rId9"/>
    <p:sldId id="459" r:id="rId10"/>
    <p:sldId id="382" r:id="rId11"/>
    <p:sldId id="387" r:id="rId12"/>
    <p:sldId id="389" r:id="rId13"/>
    <p:sldId id="383" r:id="rId14"/>
    <p:sldId id="390" r:id="rId15"/>
    <p:sldId id="391" r:id="rId16"/>
    <p:sldId id="392" r:id="rId17"/>
    <p:sldId id="393" r:id="rId18"/>
    <p:sldId id="384" r:id="rId19"/>
    <p:sldId id="433" r:id="rId20"/>
    <p:sldId id="434" r:id="rId21"/>
    <p:sldId id="435" r:id="rId22"/>
    <p:sldId id="436" r:id="rId23"/>
    <p:sldId id="329" r:id="rId24"/>
    <p:sldId id="330" r:id="rId25"/>
    <p:sldId id="331" r:id="rId26"/>
    <p:sldId id="332" r:id="rId27"/>
    <p:sldId id="357" r:id="rId28"/>
    <p:sldId id="333" r:id="rId29"/>
    <p:sldId id="334" r:id="rId30"/>
    <p:sldId id="335" r:id="rId31"/>
    <p:sldId id="358" r:id="rId32"/>
    <p:sldId id="359" r:id="rId33"/>
    <p:sldId id="360" r:id="rId34"/>
    <p:sldId id="361" r:id="rId35"/>
    <p:sldId id="336" r:id="rId36"/>
    <p:sldId id="337" r:id="rId37"/>
    <p:sldId id="338" r:id="rId38"/>
    <p:sldId id="339" r:id="rId39"/>
    <p:sldId id="340" r:id="rId40"/>
    <p:sldId id="341" r:id="rId41"/>
    <p:sldId id="342" r:id="rId42"/>
    <p:sldId id="343" r:id="rId43"/>
    <p:sldId id="344" r:id="rId44"/>
    <p:sldId id="345" r:id="rId45"/>
    <p:sldId id="346" r:id="rId46"/>
    <p:sldId id="362" r:id="rId47"/>
    <p:sldId id="347" r:id="rId48"/>
    <p:sldId id="348" r:id="rId49"/>
    <p:sldId id="349" r:id="rId50"/>
    <p:sldId id="350" r:id="rId51"/>
    <p:sldId id="351" r:id="rId52"/>
    <p:sldId id="352" r:id="rId53"/>
    <p:sldId id="353" r:id="rId54"/>
    <p:sldId id="355" r:id="rId55"/>
    <p:sldId id="356" r:id="rId56"/>
    <p:sldId id="363" r:id="rId57"/>
    <p:sldId id="406" r:id="rId58"/>
    <p:sldId id="407" r:id="rId59"/>
    <p:sldId id="408" r:id="rId60"/>
    <p:sldId id="409" r:id="rId61"/>
    <p:sldId id="460" r:id="rId62"/>
    <p:sldId id="461" r:id="rId63"/>
    <p:sldId id="462" r:id="rId64"/>
    <p:sldId id="463" r:id="rId65"/>
    <p:sldId id="464" r:id="rId66"/>
    <p:sldId id="410" r:id="rId67"/>
    <p:sldId id="411" r:id="rId68"/>
    <p:sldId id="412" r:id="rId69"/>
    <p:sldId id="413" r:id="rId70"/>
    <p:sldId id="414" r:id="rId71"/>
    <p:sldId id="441" r:id="rId72"/>
    <p:sldId id="442" r:id="rId73"/>
    <p:sldId id="443" r:id="rId74"/>
    <p:sldId id="444" r:id="rId75"/>
    <p:sldId id="416" r:id="rId76"/>
    <p:sldId id="417" r:id="rId77"/>
    <p:sldId id="419" r:id="rId78"/>
    <p:sldId id="420" r:id="rId79"/>
    <p:sldId id="395" r:id="rId80"/>
    <p:sldId id="364" r:id="rId81"/>
    <p:sldId id="396" r:id="rId82"/>
    <p:sldId id="447" r:id="rId83"/>
    <p:sldId id="448" r:id="rId84"/>
    <p:sldId id="465" r:id="rId85"/>
    <p:sldId id="450" r:id="rId86"/>
    <p:sldId id="397" r:id="rId87"/>
    <p:sldId id="398" r:id="rId88"/>
    <p:sldId id="399" r:id="rId89"/>
    <p:sldId id="451" r:id="rId90"/>
    <p:sldId id="452" r:id="rId91"/>
    <p:sldId id="466" r:id="rId92"/>
    <p:sldId id="468" r:id="rId93"/>
    <p:sldId id="469" r:id="rId94"/>
    <p:sldId id="467" r:id="rId95"/>
    <p:sldId id="453" r:id="rId96"/>
    <p:sldId id="454" r:id="rId97"/>
    <p:sldId id="385" r:id="rId98"/>
    <p:sldId id="455" r:id="rId99"/>
    <p:sldId id="456" r:id="rId100"/>
    <p:sldId id="457" r:id="rId101"/>
    <p:sldId id="458" r:id="rId102"/>
    <p:sldId id="429" r:id="rId103"/>
    <p:sldId id="430" r:id="rId104"/>
    <p:sldId id="421" r:id="rId105"/>
    <p:sldId id="432" r:id="rId10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F2CC"/>
    <a:srgbClr val="016762"/>
    <a:srgbClr val="F8CBAD"/>
    <a:srgbClr val="E7DECD"/>
    <a:srgbClr val="4D5D2F"/>
    <a:srgbClr val="00B050"/>
    <a:srgbClr val="758A4C"/>
    <a:srgbClr val="61723E"/>
    <a:srgbClr val="B3E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63" autoAdjust="0"/>
    <p:restoredTop sz="94711" autoAdjust="0"/>
  </p:normalViewPr>
  <p:slideViewPr>
    <p:cSldViewPr snapToGrid="0">
      <p:cViewPr varScale="1">
        <p:scale>
          <a:sx n="154" d="100"/>
          <a:sy n="154" d="100"/>
        </p:scale>
        <p:origin x="894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7" d="100"/>
        <a:sy n="137" d="100"/>
      </p:scale>
      <p:origin x="0" y="-18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17T07:20:53.733"/>
    </inkml:context>
    <inkml:brush xml:id="br0">
      <inkml:brushProperty name="width" value="0.035" units="cm"/>
      <inkml:brushProperty name="height" value="0.035" units="cm"/>
      <inkml:brushProperty name="color" value="#FA0000"/>
    </inkml:brush>
  </inkml:definitions>
  <inkml:trace contextRef="#ctx0" brushRef="#br0">0 214 24575,'0'-11'0,"0"0"0,1 0 0,1 0 0,-1 0 0,2 0 0,-1 0 0,2 0 0,-1 1 0,1 0 0,1 0 0,10-17 0,-11 21 0,0 1 0,1 0 0,-1 0 0,1 0 0,0 1 0,1-1 0,-1 1 0,1 1 0,0-1 0,0 1 0,0 0 0,0 0 0,0 0 0,1 1 0,0 0 0,-1 1 0,1-1 0,0 1 0,-1 1 0,9-1 0,-9 0 0,0 0 0,1 1 0,-1 0 0,0 0 0,0 1 0,1 0 0,-1 0 0,0 0 0,0 0 0,0 1 0,0 0 0,0 1 0,-1-1 0,1 1 0,-1 0 0,1 0 0,-1 1 0,0 0 0,0 0 0,-1 0 0,1 0 0,-1 1 0,0 0 0,0-1 0,0 2 0,-1-1 0,0 0 0,0 1 0,0-1 0,2 8 0,20 49-1365,-20-52-5461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17T07:33:23.945"/>
    </inkml:context>
    <inkml:brush xml:id="br0">
      <inkml:brushProperty name="width" value="0.05" units="cm"/>
      <inkml:brushProperty name="height" value="0.05" units="cm"/>
      <inkml:brushProperty name="color" value="#FA0000"/>
    </inkml:brush>
  </inkml:definitions>
  <inkml:trace contextRef="#ctx0" brushRef="#br0">1248 704 24575,'-14'1'0,"0"1"0,0 0 0,0 2 0,-27 9 0,-10 2 0,-84 11 0,-182 13 0,274-35 0,1-1 0,0-2 0,-1-2 0,1-2 0,-51-9 0,84 9 0,1-1 0,0 0 0,0 0 0,1-1 0,-1 0 0,1 0 0,0-1 0,-9-9 0,-32-22 0,23 23 0,5 3 0,0-2 0,-20-15 0,33 22 0,0 0 0,1 0 0,0 0 0,1-1 0,-1 0 0,1-1 0,1 1 0,-1-1 0,-3-8 0,-13-24 0,17 34 0,1 0 0,-1-1 0,1 1 0,0-1 0,0 0 0,1 0 0,0 0 0,0 0 0,-1-13 0,2 9 0,0 0 0,1 0 0,0 0 0,1 0 0,0 0 0,0 0 0,1 1 0,1-1 0,0 0 0,0 1 0,1 0 0,1-1 0,-1 1 0,2 1 0,-1-1 0,1 1 0,1 0 0,0 0 0,0 1 0,0 0 0,1 0 0,0 1 0,1 0 0,0 0 0,15-8 0,144-83 0,-148 90 0,0 1 0,0 1 0,1 0 0,40-4 0,-14 1 0,21-6 0,-30 6 0,0 1 0,0 2 0,56-1 0,32 5 0,131 6 0,-243-1 0,0 0 0,0 2 0,0-1 0,-1 2 0,0 0 0,0 0 0,22 15 0,-1-1 0,-4-1 0,1 3 0,-2 0 0,-1 2 0,25 27 0,-2-3 0,-45-42 0,-1 0 0,0 0 0,-1 0 0,1 1 0,-1-1 0,0 1 0,-1 0 0,0 1 0,0-1 0,-1 0 0,0 1 0,0 0 0,0-1 0,-1 1 0,0 8 0,0 7 0,-1 1 0,0-1 0,-8 42 0,6-56 4,0-1 1,0 0-1,-1 1 0,0-1 0,-1 0 1,0-1-1,0 1 0,0-1 0,-1 1 0,0-1 1,0-1-1,-1 1 0,0-1 0,0 0 0,-1 0 1,1-1-1,-11 7 0,-9 3-144,-1-1 0,0-1-1,-47 16 1,25-11-740,19-6-5946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17T07:45:37.951"/>
    </inkml:context>
    <inkml:brush xml:id="br0">
      <inkml:brushProperty name="width" value="0.05" units="cm"/>
      <inkml:brushProperty name="height" value="0.05" units="cm"/>
      <inkml:brushProperty name="color" value="#FA0000"/>
    </inkml:brush>
  </inkml:definitions>
  <inkml:trace contextRef="#ctx0" brushRef="#br0">0 47 24575,'13'15'0,"-2"-1"0,17 28 0,19 24 0,-46-66 0,-1 1 0,1 0 0,-1-1 0,1 1 0,0-1 0,-1 1 0,1 0 0,-1-1 0,1 0 0,0 1 0,0-1 0,-1 1 0,1-1 0,0 0 0,0 1 0,-1-1 0,1 0 0,0 0 0,0 0 0,0 0 0,-1 0 0,1 0 0,0 0 0,0 0 0,0 0 0,-1 0 0,1 0 0,0 0 0,1-1 0,0 0 0,-1 0 0,1 0 0,-1-1 0,1 1 0,-1 0 0,0-1 0,1 1 0,-1-1 0,0 0 0,0 1 0,0-1 0,0-2 0,17-51 0,-1-40-1365,-15 75-5461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17T07:45:51.877"/>
    </inkml:context>
    <inkml:brush xml:id="br0">
      <inkml:brushProperty name="width" value="0.05" units="cm"/>
      <inkml:brushProperty name="height" value="0.05" units="cm"/>
      <inkml:brushProperty name="color" value="#FA0000"/>
    </inkml:brush>
  </inkml:definitions>
  <inkml:trace contextRef="#ctx0" brushRef="#br0">0 80 24575,'1'2'0,"-1"-1"0,1 1 0,-1 0 0,1 0 0,0 0 0,0 0 0,0-1 0,0 1 0,0 0 0,0-1 0,0 1 0,0-1 0,1 1 0,-1-1 0,1 1 0,-1-1 0,4 2 0,35 21 0,-27-16 0,-3-2 0,-7-3 0,0-1 0,0 0 0,0 0 0,1-1 0,-1 1 0,0 0 0,1-1 0,-1 0 0,7 1 0,-9-2 0,1 0 0,0-1 0,-1 1 0,1-1 0,0 0 0,-1 1 0,1-1 0,-1 0 0,1 0 0,-1 0 0,0 0 0,1 0 0,-1 0 0,0-1 0,0 1 0,1 0 0,-1 0 0,0-1 0,-1 1 0,1-1 0,0 1 0,0-1 0,0 0 0,0-1 0,52-112-1365,-43 91-5461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17T07:20:56.485"/>
    </inkml:context>
    <inkml:brush xml:id="br0">
      <inkml:brushProperty name="width" value="0.035" units="cm"/>
      <inkml:brushProperty name="height" value="0.035" units="cm"/>
      <inkml:brushProperty name="color" value="#FA0000"/>
    </inkml:brush>
  </inkml:definitions>
  <inkml:trace contextRef="#ctx0" brushRef="#br0">1 214 24575,'0'-11'0,"0"-1"0,1 1 0,0 0 0,0-1 0,2 1 0,5-18 0,-5 22 0,0 1 0,0 0 0,1 0 0,0 0 0,1 0 0,-1 1 0,1-1 0,0 1 0,0 1 0,1-1 0,-1 1 0,7-4 0,-3 2 0,0 0 0,0 1 0,1 1 0,-1 0 0,1 0 0,0 1 0,0 0 0,0 1 0,0 0 0,12-1 0,-17 2 0,0 1 0,0 0 0,0 1 0,0-1 0,0 1 0,0 0 0,0 0 0,0 0 0,-1 1 0,1-1 0,0 1 0,-1 0 0,1 1 0,-1-1 0,0 1 0,0 0 0,0 0 0,0 0 0,0 1 0,0-1 0,-1 1 0,0 0 0,3 4 0,2 5 45,-2 1-1,11 28 1,5 10-1544,-17-42-5327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17T07:21:12.735"/>
    </inkml:context>
    <inkml:brush xml:id="br0">
      <inkml:brushProperty name="width" value="0.05" units="cm"/>
      <inkml:brushProperty name="height" value="0.05" units="cm"/>
      <inkml:brushProperty name="color" value="#FA0000"/>
    </inkml:brush>
  </inkml:definitions>
  <inkml:trace contextRef="#ctx0" brushRef="#br0">3 234 24575,'0'-5'0,"-1"-5"0,0 0 0,1 0 0,0 0 0,1 0 0,0 0 0,1 0 0,0 1 0,0-1 0,1 1 0,0-1 0,1 1 0,0 0 0,0 0 0,10-14 0,-10 17 0,1 1 0,0-1 0,0 1 0,0 0 0,1 0 0,0 1 0,0-1 0,0 1 0,0 0 0,1 1 0,-1 0 0,1 0 0,0 0 0,0 1 0,0 0 0,0 0 0,1 1 0,-1 0 0,0 0 0,0 1 0,1 0 0,-1 0 0,1 0 0,-1 1 0,0 0 0,0 1 0,0 0 0,12 4 0,-16-4 4,0 1-1,1-1 1,-1 1-1,0 0 0,0 0 1,-1 0-1,1 0 1,-1 0-1,1 0 0,-1 1 1,0-1-1,0 1 1,0 0-1,1 5 0,19 67-296,-14-47-830,-5-17-5703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17T07:21:15.057"/>
    </inkml:context>
    <inkml:brush xml:id="br0">
      <inkml:brushProperty name="width" value="0.05" units="cm"/>
      <inkml:brushProperty name="height" value="0.05" units="cm"/>
      <inkml:brushProperty name="color" value="#FA0000"/>
    </inkml:brush>
  </inkml:definitions>
  <inkml:trace contextRef="#ctx0" brushRef="#br0">1 216 24575,'0'-3'0,"0"-11"0,0 0 0,0-1 0,1 1 0,1 0 0,6-22 0,-6 32 0,0-1 0,0 0 0,1 1 0,0-1 0,-1 1 0,2 0 0,-1 0 0,0 0 0,1 1 0,0-1 0,0 1 0,0-1 0,0 1 0,0 1 0,1-1 0,-1 1 0,1-1 0,8-2 0,9-3 0,1 0 0,27-5 0,-43 11 0,1 1 0,-1 0 0,1 0 0,0 1 0,-1 0 0,1 0 0,-1 1 0,1-1 0,-1 2 0,15 3 0,-19-3 0,-1-1 0,1 1 0,-1-1 0,1 1 0,-1 0 0,1 0 0,-1 0 0,0 1 0,0-1 0,0 0 0,0 1 0,-1 0 0,1-1 0,1 5 0,17 46 0,-5-10 0,16 14-1365,-21-41-5461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17T07:14:42.586"/>
    </inkml:context>
    <inkml:brush xml:id="br0">
      <inkml:brushProperty name="width" value="0.035" units="cm"/>
      <inkml:brushProperty name="height" value="0.035" units="cm"/>
      <inkml:brushProperty name="color" value="#FA0000"/>
    </inkml:brush>
  </inkml:definitions>
  <inkml:trace contextRef="#ctx0" brushRef="#br0">0 0 24575,'23'26'0,"31"46"0,-45-59 0,-7-9 0,1-1 0,-1 0 0,1 0 0,-1 0 0,1 0 0,0 0 0,0 0 0,0-1 0,0 1 0,1-1 0,6 4 0,-8-6 0,1 1 0,-1-1 0,0 0 0,0 0 0,1 0 0,-1 0 0,0-1 0,0 1 0,1 0 0,-1-1 0,0 0 0,0 1 0,0-1 0,0 0 0,1 0 0,-2 0 0,1 0 0,0-1 0,0 1 0,0-1 0,0 1 0,-1-1 0,3-1 0,8-10-60,-1 0-1,20-29 1,-17 24-1124,-5 5-5642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17T07:26:43.157"/>
    </inkml:context>
    <inkml:brush xml:id="br0">
      <inkml:brushProperty name="width" value="0.05" units="cm"/>
      <inkml:brushProperty name="height" value="0.05" units="cm"/>
      <inkml:brushProperty name="color" value="#FA0000"/>
    </inkml:brush>
  </inkml:definitions>
  <inkml:trace contextRef="#ctx0" brushRef="#br0">1 1 24575,'5'7'0,"0"0"0,-1 1 0,0-1 0,0 1 0,0 0 0,3 13 0,12 24 0,-17-43 0,-1 1 0,0 0 0,1-1 0,-1 0 0,1 1 0,0-1 0,0 0 0,0 1 0,0-1 0,0 0 0,0-1 0,0 1 0,1 0 0,2 1 0,-3-3 0,0 0 0,0 0 0,0 0 0,0 0 0,-1-1 0,1 1 0,0-1 0,0 1 0,0-1 0,-1 0 0,1 0 0,0 1 0,-1-1 0,1 0 0,-1 0 0,1-1 0,-1 1 0,1 0 0,-1 0 0,0-1 0,0 1 0,1-1 0,0-1 0,5-4-114,-1 0 1,0-1-1,0 1 0,0-1 0,-1 0 1,-1-1-1,1 1 0,-1-1 0,0 0 1,-1 0-1,4-17 0,-6 16-6712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17T07:27:15.772"/>
    </inkml:context>
    <inkml:brush xml:id="br0">
      <inkml:brushProperty name="width" value="0.05" units="cm"/>
      <inkml:brushProperty name="height" value="0.05" units="cm"/>
      <inkml:brushProperty name="color" value="#FA0000"/>
    </inkml:brush>
  </inkml:definitions>
  <inkml:trace contextRef="#ctx0" brushRef="#br0">319 38 24575,'-7'1'0,"0"0"0,0 0 0,0 1 0,0 0 0,0 0 0,1 1 0,-7 3 0,-31 10 0,27-13 0,0 1 0,0 1 0,0 1 0,-22 11 0,33-14 0,0 1 0,1-1 0,-1 1 0,1 0 0,0 1 0,0 0 0,0-1 0,1 1 0,0 1 0,0-1 0,0 1 0,0-1 0,1 1 0,-4 9 0,0 3 0,1-1 0,1 1 0,0 1 0,1-1 0,1 1 0,1-1 0,1 1 0,0 21 0,2-28 0,1-1 0,-1 1 0,2-1 0,0 1 0,0-1 0,1 0 0,0-1 0,1 1 0,0-1 0,0 1 0,2-2 0,-1 1 0,1-1 0,10 11 0,17 24 0,-30-37 0,0 0 0,1-1 0,0 1 0,0-1 0,1 0 0,-1-1 0,1 0 0,1 0 0,6 5 0,1-3 0,1 0 0,-1-1 0,1 0 0,1-1 0,-1-1 0,1-1 0,-1 0 0,1-1 0,17 1 0,22-3 0,68-7 0,-121 7 0,1 0 0,0-1 0,0 0 0,1 0 0,-1 0 0,0 0 0,0 0 0,0-1 0,0 1 0,-1-1 0,1 0 0,0 0 0,-1 0 0,1 0 0,-1 0 0,0-1 0,1 1 0,-1-1 0,0 0 0,-1 1 0,4-6 0,2-7 0,0 0 0,-1 0 0,5-17 0,4-10 0,-11 29 0,0 1 0,0-1 0,-1 0 0,-1 0 0,0 0 0,-1 0 0,0-1 0,-1 1 0,-1 0 0,0 0 0,-1 0 0,0 0 0,-1 0 0,0 0 0,-1 0 0,-1 1 0,0 0 0,0 0 0,-1 0 0,-1 1 0,0-1 0,0 2 0,-1-1 0,-1 1 0,0 0 0,0 1 0,-1 0 0,0 0 0,0 1 0,-14-7 0,-53-27-682,-158-61-1,201 90-6143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17T07:29:30.776"/>
    </inkml:context>
    <inkml:brush xml:id="br0">
      <inkml:brushProperty name="width" value="0.05" units="cm"/>
      <inkml:brushProperty name="height" value="0.05" units="cm"/>
      <inkml:brushProperty name="color" value="#FA0000"/>
    </inkml:brush>
  </inkml:definitions>
  <inkml:trace contextRef="#ctx0" brushRef="#br0">355 2 24575,'-92'-1'0,"-99"3"0,188-2 0,0 1 0,0 1 0,0-1 0,0 0 0,0 1 0,0-1 0,0 1 0,1 0 0,-1 0 0,1 0 0,-1 0 0,1 0 0,0 1 0,0-1 0,0 1 0,0 0 0,0-1 0,0 1 0,1 0 0,-1 0 0,1 0 0,0 0 0,0 0 0,0 0 0,1 0 0,-2 7 0,-2 12 0,1 1 0,-1 37 0,3-47 0,1-11 0,-2 19 0,1 1 0,2-1 0,0 0 0,7 42 0,-6-57 0,0 0 0,0 0 0,0 0 0,1-1 0,0 1 0,0-1 0,1 1 0,-1-1 0,1 0 0,0-1 0,0 1 0,1-1 0,-1 1 0,1-1 0,0 0 0,0-1 0,0 0 0,1 1 0,-1-2 0,1 1 0,9 3 0,13 1 0,0-1 0,0-1 0,0-1 0,1-2 0,-1-1 0,1-1 0,42-6 0,-64 5 0,1-1 0,-1 0 0,0-1 0,0 0 0,0 0 0,0 0 0,0-1 0,-1 0 0,1 0 0,-1-1 0,0 0 0,0 0 0,-1 0 0,0-1 0,0 0 0,0 0 0,-1 0 0,1 0 0,-1-1 0,-1 0 0,0 0 0,0 0 0,0 0 0,-1 0 0,1-1 0,-2 1 0,1-1 0,0-12 0,-1 3 0,-1 0 0,-1 0 0,0 1 0,-6-27 0,6 38 0,-1-1 0,0 1 0,0 0 0,-1 0 0,1 0 0,-1 0 0,0 1 0,0-1 0,-1 1 0,0-1 0,1 1 0,-1 0 0,-1 1 0,1-1 0,0 1 0,-1-1 0,-7-3 0,-114-81-1365,112 81-5461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17T07:32:51.774"/>
    </inkml:context>
    <inkml:brush xml:id="br0">
      <inkml:brushProperty name="width" value="0.05" units="cm"/>
      <inkml:brushProperty name="height" value="0.05" units="cm"/>
      <inkml:brushProperty name="color" value="#FA0000"/>
    </inkml:brush>
  </inkml:definitions>
  <inkml:trace contextRef="#ctx0" brushRef="#br0">0 162 24575,'1'-7'0,"0"0"0,0 0 0,1 0 0,0 0 0,0 1 0,0-1 0,1 1 0,0-1 0,0 1 0,1 0 0,0 0 0,0 1 0,0-1 0,1 1 0,0 0 0,0 0 0,0 0 0,0 1 0,1 0 0,0 0 0,-1 0 0,2 1 0,-1-1 0,8-2 0,-6 2 0,1 1 0,-1 0 0,1 0 0,0 0 0,0 1 0,0 0 0,0 1 0,0 0 0,0 1 0,1 0 0,-1 0 0,0 1 0,0 0 0,0 0 0,0 1 0,0 1 0,0-1 0,9 5 0,-12-3 10,0 1-1,0-1 1,-1 1-1,0 0 1,0 0-1,0 1 1,0-1 0,-1 1-1,5 10 1,31 62-873,-34-66 265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G꼬딕씨_Pro 60g" pitchFamily="18" charset="-127"/>
                <a:ea typeface="HG꼬딕씨_Pro 60g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HG꼬딕씨_Pro 60g" pitchFamily="18" charset="-127"/>
                <a:ea typeface="HG꼬딕씨_Pro 60g" pitchFamily="18" charset="-127"/>
              </a:defRPr>
            </a:lvl1pPr>
          </a:lstStyle>
          <a:p>
            <a:fld id="{8406FCD0-35E7-4653-8A30-0C71E71E94B2}" type="datetimeFigureOut">
              <a:rPr lang="ko-KR" altLang="en-US" smtClean="0"/>
              <a:pPr/>
              <a:t>2026-09-02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G꼬딕씨_Pro 60g" pitchFamily="18" charset="-127"/>
                <a:ea typeface="HG꼬딕씨_Pro 60g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HG꼬딕씨_Pro 60g" pitchFamily="18" charset="-127"/>
                <a:ea typeface="HG꼬딕씨_Pro 60g" pitchFamily="18" charset="-127"/>
              </a:defRPr>
            </a:lvl1pPr>
          </a:lstStyle>
          <a:p>
            <a:fld id="{0FB235D2-538C-4B91-A714-429D2959CE1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7171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HG꼬딕씨_Pro 60g" pitchFamily="18" charset="-127"/>
        <a:ea typeface="HG꼬딕씨_Pro 60g" pitchFamily="18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HG꼬딕씨_Pro 60g" pitchFamily="18" charset="-127"/>
        <a:ea typeface="HG꼬딕씨_Pro 60g" pitchFamily="18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HG꼬딕씨_Pro 60g" pitchFamily="18" charset="-127"/>
        <a:ea typeface="HG꼬딕씨_Pro 60g" pitchFamily="18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HG꼬딕씨_Pro 60g" pitchFamily="18" charset="-127"/>
        <a:ea typeface="HG꼬딕씨_Pro 60g" pitchFamily="18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HG꼬딕씨_Pro 60g" pitchFamily="18" charset="-127"/>
        <a:ea typeface="HG꼬딕씨_Pro 60g" pitchFamily="18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235D2-538C-4B91-A714-429D2959CE13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6555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235D2-538C-4B91-A714-429D2959CE13}" type="slidenum">
              <a:rPr lang="ko-KR" altLang="en-US" smtClean="0"/>
              <a:pPr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3386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235D2-538C-4B91-A714-429D2959CE13}" type="slidenum">
              <a:rPr lang="ko-KR" altLang="en-US" smtClean="0"/>
              <a:pPr/>
              <a:t>53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4090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235D2-538C-4B91-A714-429D2959CE13}" type="slidenum">
              <a:rPr lang="ko-KR" altLang="en-US" smtClean="0"/>
              <a:pPr/>
              <a:t>102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0192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F3E147-1AE2-4127-8B42-DD61DA204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ECD43CC-BC52-4044-91A4-EB282D2BAE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E3AB80F-8144-4D9E-8E97-811F41A18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C400-8931-4E53-9860-5E5D62B9EF1E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07B1E83-7980-4590-AC3D-C03B12BB5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1D7E85C-1278-47F9-9F3E-418667EF5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87-4268-4359-9871-62CB1F47CD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4975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BFEA545-7036-4672-A541-07462A1D1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016EF31-0A4D-496C-BF25-386C74A03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81030A6-73E9-48A6-BC4A-35B90F3DA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C400-8931-4E53-9860-5E5D62B9EF1E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2A59A67-A635-46D3-AB12-286F4E85E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C6259C4-02AA-47E2-B7C9-383EBEB2D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87-4268-4359-9871-62CB1F47CD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468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DAAE11A-39F9-45D9-B74B-48046D4D3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E4D9092-3609-43E9-989A-CA072EE630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5D9A72E-94BE-4107-83A6-46F953518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C400-8931-4E53-9860-5E5D62B9EF1E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02B954B-0331-4EA9-807E-0F990D548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9295E63-2C70-428D-8A5C-9B54C83D6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87-4268-4359-9871-62CB1F47CD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5800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7DEFCE-4770-4783-8B07-F8EF81529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BA1411B-3C71-4CE1-A175-C2F57DFFD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76796F9-14E3-40FE-A31E-4FE994AB9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C400-8931-4E53-9860-5E5D62B9EF1E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E2DB12B-C2A6-4800-90EC-7C7569CAA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803ED9F-B41B-4405-A5E2-1EB216702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87-4268-4359-9871-62CB1F47CD5D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9619839-3B44-4549-A24D-931EC1745E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9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59BE55-7536-4C2B-9E36-93B5BBE54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83FE6B2-00E9-494F-BCF1-0EE2F7CE1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3AC9F8A-7146-4746-9520-02DC5E2A5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C400-8931-4E53-9860-5E5D62B9EF1E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9CF7FF-AE30-47A6-860E-99C340384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B8BD8BE-2BC4-495B-AB20-C17C99CF5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87-4268-4359-9871-62CB1F47CD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645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E45D0C-8C5E-47E6-87E3-CDED38961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56E6854-DBE3-48B1-BEFF-0D95E3513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E4F071D-FA31-4F0C-A6D2-C76649CE4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DDD1819-66ED-41E9-8540-C36BF88E3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C400-8931-4E53-9860-5E5D62B9EF1E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D521A51-35CF-46F8-ACBE-F88B8A17F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2615CCC-33C8-4379-93AB-7606547D0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87-4268-4359-9871-62CB1F47CD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9072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4CB145-F08E-4C53-87BB-06D2D1C6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3324A64-3E08-4BA4-8DC7-66AFC2882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0B7339F-280C-4558-B7D9-C88C2CECC3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7CD7DE0-BEA3-4B4F-8C62-4164B1BDE8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F194675-823F-41B5-BD36-310999F4F2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14C2F2CB-9080-484B-AD6F-FFF22CB76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C400-8931-4E53-9860-5E5D62B9EF1E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1D61763-CF83-475A-9DA1-D4F3B18E0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8EA08F5-BCFB-4846-81C1-2A5296214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87-4268-4359-9871-62CB1F47CD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8592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4A50A0-D76C-4867-93C5-34C957F0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1DA7952-0947-49AF-8D15-58AFEC0F4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C400-8931-4E53-9860-5E5D62B9EF1E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6DD0B42-3247-4879-AAF3-7FAA04E98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778554C-9A18-4AB6-89C3-7BBFCD65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87-4268-4359-9871-62CB1F47CD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0267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C55F4D3-8C2E-47A4-BB03-8B8096EF6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C400-8931-4E53-9860-5E5D62B9EF1E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19860A6-BE16-4236-9555-FC056FE18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A34F8B6-299B-42E8-A85C-948D5BDD3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87-4268-4359-9871-62CB1F47CD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9199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00AF2B-4EC3-4B9F-97ED-F595BC8C5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029FEB9-04B8-424F-8D54-3D388A63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E5961AC-ADBB-4308-A585-B7135E966E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36D56C9-2446-4D9D-A981-1B18E8EA7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C400-8931-4E53-9860-5E5D62B9EF1E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936D731-1861-4604-A029-20F9DF1E1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7B78916-9C8C-43F8-BA4B-64F1B880B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87-4268-4359-9871-62CB1F47CD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9455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F892B2-B49B-43B1-BF1E-953F6548D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256588D-F91B-4A36-917A-43683CB613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F1AFD5C-3740-4D00-A47A-9C07F2DDD1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0593AD7-B15E-4B11-8885-FFE98A6E4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C400-8931-4E53-9860-5E5D62B9EF1E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A3F3D48-FF7D-42BB-A56C-1283F4138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DB1F487-04F5-42C3-B50B-6028A448F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87-4268-4359-9871-62CB1F47CD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6604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CCC1B98-E64B-4652-B187-A18A61D22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86D3D18-1CFE-4EF8-987E-765AB295B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D781759-4C49-4157-9A18-B19F7A0C0A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HG꼬딕씨_Pro 60g" pitchFamily="18" charset="-127"/>
                <a:ea typeface="HG꼬딕씨_Pro 60g" pitchFamily="18" charset="-127"/>
              </a:defRPr>
            </a:lvl1pPr>
          </a:lstStyle>
          <a:p>
            <a:fld id="{2FC4C400-8931-4E53-9860-5E5D62B9EF1E}" type="datetimeFigureOut">
              <a:rPr lang="ko-KR" altLang="en-US" smtClean="0"/>
              <a:pPr/>
              <a:t>2026-09-02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708CDD2-37F5-4C8D-92F7-454078C75F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HG꼬딕씨_Pro 60g" pitchFamily="18" charset="-127"/>
                <a:ea typeface="HG꼬딕씨_Pro 60g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C514425-1F80-4EED-A3B2-07BDB59C5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G꼬딕씨_Pro 60g" pitchFamily="18" charset="-127"/>
                <a:ea typeface="HG꼬딕씨_Pro 60g" pitchFamily="18" charset="-127"/>
              </a:defRPr>
            </a:lvl1pPr>
          </a:lstStyle>
          <a:p>
            <a:fld id="{90EF6E87-4268-4359-9871-62CB1F47CD5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72998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G꼬딕씨_Pro 60g" pitchFamily="18" charset="-127"/>
          <a:ea typeface="HG꼬딕씨_Pro 60g" pitchFamily="18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G꼬딕씨_Pro 60g" pitchFamily="18" charset="-127"/>
          <a:ea typeface="HG꼬딕씨_Pro 60g" pitchFamily="18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G꼬딕씨_Pro 60g" pitchFamily="18" charset="-127"/>
          <a:ea typeface="HG꼬딕씨_Pro 60g" pitchFamily="18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G꼬딕씨_Pro 60g" pitchFamily="18" charset="-127"/>
          <a:ea typeface="HG꼬딕씨_Pro 60g" pitchFamily="18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G꼬딕씨_Pro 60g" pitchFamily="18" charset="-127"/>
          <a:ea typeface="HG꼬딕씨_Pro 60g" pitchFamily="18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G꼬딕씨_Pro 60g" pitchFamily="18" charset="-127"/>
          <a:ea typeface="HG꼬딕씨_Pro 60g" pitchFamily="18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12.jpeg"/><Relationship Id="rId7" Type="http://schemas.openxmlformats.org/officeDocument/2006/relationships/image" Target="../media/image20.pn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7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customXml" Target="../ink/ink6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7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customXml" Target="../ink/ink8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7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customXml" Target="../ink/ink10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17" Type="http://schemas.openxmlformats.org/officeDocument/2006/relationships/image" Target="../media/image75.jpeg"/><Relationship Id="rId2" Type="http://schemas.openxmlformats.org/officeDocument/2006/relationships/image" Target="../media/image74.jpeg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15" Type="http://schemas.openxmlformats.org/officeDocument/2006/relationships/customXml" Target="../ink/ink12.xml"/><Relationship Id="rId14" Type="http://schemas.openxmlformats.org/officeDocument/2006/relationships/image" Target="../media/image89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961252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57068"/>
      </p:ext>
    </p:extLst>
  </p:cSld>
  <p:clrMapOvr>
    <a:masterClrMapping/>
  </p:clrMapOvr>
  <p:transition spd="slow"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46923"/>
      </p:ext>
    </p:extLst>
  </p:cSld>
  <p:clrMapOvr>
    <a:masterClrMapping/>
  </p:clrMapOvr>
  <p:transition spd="slow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101026"/>
      </p:ext>
    </p:extLst>
  </p:cSld>
  <p:clrMapOvr>
    <a:masterClrMapping/>
  </p:clrMapOvr>
  <p:transition spd="slow"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25395"/>
      </p:ext>
    </p:extLst>
  </p:cSld>
  <p:clrMapOvr>
    <a:masterClrMapping/>
  </p:clrMapOvr>
  <p:transition spd="slow"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25395"/>
      </p:ext>
    </p:extLst>
  </p:cSld>
  <p:clrMapOvr>
    <a:masterClrMapping/>
  </p:clrMapOvr>
  <p:transition spd="slow"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018637"/>
      </p:ext>
    </p:extLst>
  </p:cSld>
  <p:clrMapOvr>
    <a:masterClrMapping/>
  </p:clrMapOvr>
  <p:transition spd="slow"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96870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14277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잉크 2">
                  <a:extLst>
                    <a:ext uri="{FF2B5EF4-FFF2-40B4-BE49-F238E27FC236}">
                      <a16:creationId xmlns:a16="http://schemas.microsoft.com/office/drawing/2014/main" id="{0E333D27-177B-BA66-1BF9-5273D648421C}"/>
                    </a:ext>
                  </a:extLst>
                </p14:cNvPr>
                <p14:cNvContentPartPr/>
                <p14:nvPr/>
              </p14:nvContentPartPr>
              <p14:xfrm>
                <a:off x="6469994" y="5459797"/>
                <a:ext cx="129240" cy="77400"/>
              </p14:xfrm>
            </p:contentPart>
          </mc:Choice>
          <mc:Fallback xmlns="">
            <p:pic>
              <p:nvPicPr>
                <p:cNvPr id="3" name="잉크 2">
                  <a:extLst>
                    <a:ext uri="{FF2B5EF4-FFF2-40B4-BE49-F238E27FC236}">
                      <a16:creationId xmlns:a16="http://schemas.microsoft.com/office/drawing/2014/main" id="{0E333D27-177B-BA66-1BF9-5273D648421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63874" y="5453677"/>
                  <a:ext cx="14148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잉크 3">
                  <a:extLst>
                    <a:ext uri="{FF2B5EF4-FFF2-40B4-BE49-F238E27FC236}">
                      <a16:creationId xmlns:a16="http://schemas.microsoft.com/office/drawing/2014/main" id="{70023E05-AEA7-6095-B469-7DE500166307}"/>
                    </a:ext>
                  </a:extLst>
                </p14:cNvPr>
                <p14:cNvContentPartPr/>
                <p14:nvPr/>
              </p14:nvContentPartPr>
              <p14:xfrm>
                <a:off x="7850594" y="5465917"/>
                <a:ext cx="130680" cy="77400"/>
              </p14:xfrm>
            </p:contentPart>
          </mc:Choice>
          <mc:Fallback xmlns="">
            <p:pic>
              <p:nvPicPr>
                <p:cNvPr id="4" name="잉크 3">
                  <a:extLst>
                    <a:ext uri="{FF2B5EF4-FFF2-40B4-BE49-F238E27FC236}">
                      <a16:creationId xmlns:a16="http://schemas.microsoft.com/office/drawing/2014/main" id="{70023E05-AEA7-6095-B469-7DE50016630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844474" y="5459797"/>
                  <a:ext cx="14292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잉크 5">
                  <a:extLst>
                    <a:ext uri="{FF2B5EF4-FFF2-40B4-BE49-F238E27FC236}">
                      <a16:creationId xmlns:a16="http://schemas.microsoft.com/office/drawing/2014/main" id="{073F7609-AF3F-776C-ECEA-11DA4624C335}"/>
                    </a:ext>
                  </a:extLst>
                </p14:cNvPr>
                <p14:cNvContentPartPr/>
                <p14:nvPr/>
              </p14:nvContentPartPr>
              <p14:xfrm>
                <a:off x="6487994" y="5465197"/>
                <a:ext cx="113760" cy="84240"/>
              </p14:xfrm>
            </p:contentPart>
          </mc:Choice>
          <mc:Fallback xmlns="">
            <p:pic>
              <p:nvPicPr>
                <p:cNvPr id="6" name="잉크 5">
                  <a:extLst>
                    <a:ext uri="{FF2B5EF4-FFF2-40B4-BE49-F238E27FC236}">
                      <a16:creationId xmlns:a16="http://schemas.microsoft.com/office/drawing/2014/main" id="{073F7609-AF3F-776C-ECEA-11DA4624C33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479354" y="5456557"/>
                  <a:ext cx="13140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잉크 6">
                  <a:extLst>
                    <a:ext uri="{FF2B5EF4-FFF2-40B4-BE49-F238E27FC236}">
                      <a16:creationId xmlns:a16="http://schemas.microsoft.com/office/drawing/2014/main" id="{A8039BF8-EA00-987A-62EC-C0C50D87FC29}"/>
                    </a:ext>
                  </a:extLst>
                </p14:cNvPr>
                <p14:cNvContentPartPr/>
                <p14:nvPr/>
              </p14:nvContentPartPr>
              <p14:xfrm>
                <a:off x="7857074" y="5477797"/>
                <a:ext cx="140400" cy="78120"/>
              </p14:xfrm>
            </p:contentPart>
          </mc:Choice>
          <mc:Fallback xmlns="">
            <p:pic>
              <p:nvPicPr>
                <p:cNvPr id="7" name="잉크 6">
                  <a:extLst>
                    <a:ext uri="{FF2B5EF4-FFF2-40B4-BE49-F238E27FC236}">
                      <a16:creationId xmlns:a16="http://schemas.microsoft.com/office/drawing/2014/main" id="{A8039BF8-EA00-987A-62EC-C0C50D87FC2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848434" y="5469157"/>
                  <a:ext cx="158040" cy="9576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B0CA09-651E-C44F-C3A7-35AEEDFF2FAC}"/>
                </a:ext>
              </a:extLst>
            </p:cNvPr>
            <p:cNvSpPr txBox="1"/>
            <p:nvPr/>
          </p:nvSpPr>
          <p:spPr>
            <a:xfrm>
              <a:off x="6014808" y="5507317"/>
              <a:ext cx="69762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solidFill>
                    <a:srgbClr val="FF0000"/>
                  </a:solidFill>
                </a:rPr>
                <a:t>특성화된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AC5A575-073E-AAD3-A7F6-CE3CF6494A3F}"/>
                </a:ext>
              </a:extLst>
            </p:cNvPr>
            <p:cNvSpPr txBox="1"/>
            <p:nvPr/>
          </p:nvSpPr>
          <p:spPr>
            <a:xfrm>
              <a:off x="7567120" y="5498497"/>
              <a:ext cx="69762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solidFill>
                    <a:srgbClr val="FF0000"/>
                  </a:solidFill>
                </a:rPr>
                <a:t>접목시킨</a:t>
              </a:r>
            </a:p>
          </p:txBody>
        </p:sp>
        <p:pic>
          <p:nvPicPr>
            <p:cNvPr id="12" name="그림 11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675"/>
            <a:stretch/>
          </p:blipFill>
          <p:spPr>
            <a:xfrm>
              <a:off x="0" y="5395566"/>
              <a:ext cx="12192000" cy="14624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0632078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785851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74013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01495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67503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19011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61156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645724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602470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23176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822375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6947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잉크 2">
                  <a:extLst>
                    <a:ext uri="{FF2B5EF4-FFF2-40B4-BE49-F238E27FC236}">
                      <a16:creationId xmlns:a16="http://schemas.microsoft.com/office/drawing/2014/main" id="{0B92A39A-3B33-147E-25C7-F8491B38B5EE}"/>
                    </a:ext>
                  </a:extLst>
                </p14:cNvPr>
                <p14:cNvContentPartPr/>
                <p14:nvPr/>
              </p14:nvContentPartPr>
              <p14:xfrm>
                <a:off x="9276194" y="5877037"/>
                <a:ext cx="92160" cy="54360"/>
              </p14:xfrm>
            </p:contentPart>
          </mc:Choice>
          <mc:Fallback xmlns="">
            <p:pic>
              <p:nvPicPr>
                <p:cNvPr id="3" name="잉크 2">
                  <a:extLst>
                    <a:ext uri="{FF2B5EF4-FFF2-40B4-BE49-F238E27FC236}">
                      <a16:creationId xmlns:a16="http://schemas.microsoft.com/office/drawing/2014/main" id="{0B92A39A-3B33-147E-25C7-F8491B38B5EE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270074" y="5870917"/>
                  <a:ext cx="10440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7" name="잉크 6">
                  <a:extLst>
                    <a:ext uri="{FF2B5EF4-FFF2-40B4-BE49-F238E27FC236}">
                      <a16:creationId xmlns:a16="http://schemas.microsoft.com/office/drawing/2014/main" id="{9B570EE7-4FF8-2864-12E4-FCA078CB6B0E}"/>
                    </a:ext>
                  </a:extLst>
                </p14:cNvPr>
                <p14:cNvContentPartPr/>
                <p14:nvPr/>
              </p14:nvContentPartPr>
              <p14:xfrm>
                <a:off x="9350906" y="6286024"/>
                <a:ext cx="67680" cy="52920"/>
              </p14:xfrm>
            </p:contentPart>
          </mc:Choice>
          <mc:Fallback xmlns="">
            <p:pic>
              <p:nvPicPr>
                <p:cNvPr id="7" name="잉크 6">
                  <a:extLst>
                    <a:ext uri="{FF2B5EF4-FFF2-40B4-BE49-F238E27FC236}">
                      <a16:creationId xmlns:a16="http://schemas.microsoft.com/office/drawing/2014/main" id="{9B570EE7-4FF8-2864-12E4-FCA078CB6B0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342266" y="6277024"/>
                  <a:ext cx="85320" cy="70560"/>
                </a:xfrm>
                <a:prstGeom prst="rect">
                  <a:avLst/>
                </a:prstGeom>
              </p:spPr>
            </p:pic>
          </mc:Fallback>
        </mc:AlternateContent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194"/>
            <a:stretch/>
          </p:blipFill>
          <p:spPr>
            <a:xfrm>
              <a:off x="-1" y="4196686"/>
              <a:ext cx="12191999" cy="26613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4813189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315945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315945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333330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잉크 2">
                  <a:extLst>
                    <a:ext uri="{FF2B5EF4-FFF2-40B4-BE49-F238E27FC236}">
                      <a16:creationId xmlns:a16="http://schemas.microsoft.com/office/drawing/2014/main" id="{3B876162-56CF-6272-D40E-25763A7EB24E}"/>
                    </a:ext>
                  </a:extLst>
                </p14:cNvPr>
                <p14:cNvContentPartPr/>
                <p14:nvPr/>
              </p14:nvContentPartPr>
              <p14:xfrm>
                <a:off x="8152930" y="4659750"/>
                <a:ext cx="230760" cy="250920"/>
              </p14:xfrm>
            </p:contentPart>
          </mc:Choice>
          <mc:Fallback xmlns="">
            <p:pic>
              <p:nvPicPr>
                <p:cNvPr id="3" name="잉크 2">
                  <a:extLst>
                    <a:ext uri="{FF2B5EF4-FFF2-40B4-BE49-F238E27FC236}">
                      <a16:creationId xmlns:a16="http://schemas.microsoft.com/office/drawing/2014/main" id="{3B876162-56CF-6272-D40E-25763A7EB24E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143930" y="4651110"/>
                  <a:ext cx="24840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6" name="잉크 5">
                  <a:extLst>
                    <a:ext uri="{FF2B5EF4-FFF2-40B4-BE49-F238E27FC236}">
                      <a16:creationId xmlns:a16="http://schemas.microsoft.com/office/drawing/2014/main" id="{4249F6E2-C0A2-295F-B6C2-70C0FBFD3501}"/>
                    </a:ext>
                  </a:extLst>
                </p14:cNvPr>
                <p14:cNvContentPartPr/>
                <p14:nvPr/>
              </p14:nvContentPartPr>
              <p14:xfrm>
                <a:off x="7275970" y="6342750"/>
                <a:ext cx="187200" cy="168120"/>
              </p14:xfrm>
            </p:contentPart>
          </mc:Choice>
          <mc:Fallback xmlns="">
            <p:pic>
              <p:nvPicPr>
                <p:cNvPr id="6" name="잉크 5">
                  <a:extLst>
                    <a:ext uri="{FF2B5EF4-FFF2-40B4-BE49-F238E27FC236}">
                      <a16:creationId xmlns:a16="http://schemas.microsoft.com/office/drawing/2014/main" id="{4249F6E2-C0A2-295F-B6C2-70C0FBFD350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266970" y="6334110"/>
                  <a:ext cx="204840" cy="18576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617B05F-0AE7-F7B2-15FC-3E1951B12C9B}"/>
                </a:ext>
              </a:extLst>
            </p:cNvPr>
            <p:cNvSpPr txBox="1"/>
            <p:nvPr/>
          </p:nvSpPr>
          <p:spPr>
            <a:xfrm>
              <a:off x="7804116" y="4659750"/>
              <a:ext cx="69762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000" b="1">
                  <a:solidFill>
                    <a:srgbClr val="FF0000"/>
                  </a:solidFill>
                </a:rPr>
                <a:t>페스티벌</a:t>
              </a:r>
              <a:endParaRPr lang="en-US" altLang="ko-KR" sz="10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17DE57-365F-D94A-8B7E-80130466F48D}"/>
                </a:ext>
              </a:extLst>
            </p:cNvPr>
            <p:cNvSpPr txBox="1"/>
            <p:nvPr/>
          </p:nvSpPr>
          <p:spPr>
            <a:xfrm>
              <a:off x="6927156" y="6463061"/>
              <a:ext cx="69762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000" b="1">
                  <a:solidFill>
                    <a:srgbClr val="FF0000"/>
                  </a:solidFill>
                </a:rPr>
                <a:t>페스티벌</a:t>
              </a:r>
              <a:endParaRPr lang="en-US" altLang="ko-KR" sz="1000" b="1" dirty="0">
                <a:solidFill>
                  <a:srgbClr val="FF0000"/>
                </a:solidFill>
              </a:endParaRPr>
            </a:p>
          </p:txBody>
        </p:sp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722"/>
            <a:stretch/>
          </p:blipFill>
          <p:spPr>
            <a:xfrm>
              <a:off x="0" y="4232884"/>
              <a:ext cx="12192000" cy="26251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004918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61616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1066" y="0"/>
            <a:ext cx="12192000" cy="6858000"/>
            <a:chOff x="1066" y="0"/>
            <a:chExt cx="12192000" cy="6858000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" y="0"/>
              <a:ext cx="12192000" cy="6858000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잉크 3">
                  <a:extLst>
                    <a:ext uri="{FF2B5EF4-FFF2-40B4-BE49-F238E27FC236}">
                      <a16:creationId xmlns:a16="http://schemas.microsoft.com/office/drawing/2014/main" id="{52BD2125-D173-DF40-9371-1D1EF24E4348}"/>
                    </a:ext>
                  </a:extLst>
                </p14:cNvPr>
                <p14:cNvContentPartPr/>
                <p14:nvPr/>
              </p14:nvContentPartPr>
              <p14:xfrm>
                <a:off x="6693566" y="5651981"/>
                <a:ext cx="139320" cy="61200"/>
              </p14:xfrm>
            </p:contentPart>
          </mc:Choice>
          <mc:Fallback xmlns="">
            <p:pic>
              <p:nvPicPr>
                <p:cNvPr id="4" name="잉크 3">
                  <a:extLst>
                    <a:ext uri="{FF2B5EF4-FFF2-40B4-BE49-F238E27FC236}">
                      <a16:creationId xmlns:a16="http://schemas.microsoft.com/office/drawing/2014/main" id="{52BD2125-D173-DF40-9371-1D1EF24E434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684566" y="5643341"/>
                  <a:ext cx="15696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잉크 4">
                  <a:extLst>
                    <a:ext uri="{FF2B5EF4-FFF2-40B4-BE49-F238E27FC236}">
                      <a16:creationId xmlns:a16="http://schemas.microsoft.com/office/drawing/2014/main" id="{EA932EE8-F29D-5607-5AD8-A4B7B84A28C3}"/>
                    </a:ext>
                  </a:extLst>
                </p14:cNvPr>
                <p14:cNvContentPartPr/>
                <p14:nvPr/>
              </p14:nvContentPartPr>
              <p14:xfrm>
                <a:off x="8492834" y="4406797"/>
                <a:ext cx="571320" cy="293400"/>
              </p14:xfrm>
            </p:contentPart>
          </mc:Choice>
          <mc:Fallback xmlns="">
            <p:pic>
              <p:nvPicPr>
                <p:cNvPr id="5" name="잉크 4">
                  <a:extLst>
                    <a:ext uri="{FF2B5EF4-FFF2-40B4-BE49-F238E27FC236}">
                      <a16:creationId xmlns:a16="http://schemas.microsoft.com/office/drawing/2014/main" id="{EA932EE8-F29D-5607-5AD8-A4B7B84A28C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484194" y="4397797"/>
                  <a:ext cx="588960" cy="31104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A47F260-D208-5554-1FE8-68AF6E270FB4}"/>
                </a:ext>
              </a:extLst>
            </p:cNvPr>
            <p:cNvSpPr txBox="1"/>
            <p:nvPr/>
          </p:nvSpPr>
          <p:spPr>
            <a:xfrm>
              <a:off x="6350292" y="5682581"/>
              <a:ext cx="82586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000" b="1">
                  <a:solidFill>
                    <a:srgbClr val="FF0000"/>
                  </a:solidFill>
                </a:rPr>
                <a:t>칠성사이다</a:t>
              </a:r>
              <a:endParaRPr lang="ko-KR" altLang="en-US" sz="1000" b="1" dirty="0">
                <a:solidFill>
                  <a:srgbClr val="FF0000"/>
                </a:solidFill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49" t="63327"/>
            <a:stretch/>
          </p:blipFill>
          <p:spPr>
            <a:xfrm>
              <a:off x="6284794" y="4342940"/>
              <a:ext cx="5907206" cy="25150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3785736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10116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472561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22756"/>
      </p:ext>
    </p:extLst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716" t="76418"/>
            <a:stretch/>
          </p:blipFill>
          <p:spPr>
            <a:xfrm>
              <a:off x="6305266" y="5240740"/>
              <a:ext cx="5886734" cy="16172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159"/>
            <a:stretch/>
          </p:blipFill>
          <p:spPr>
            <a:xfrm>
              <a:off x="0" y="4674358"/>
              <a:ext cx="12192000" cy="21836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92127"/>
      </p:ext>
    </p:extLst>
  </p:cSld>
  <p:clrMapOvr>
    <a:masterClrMapping/>
  </p:clrMapOvr>
  <p:transition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304"/>
            <a:stretch/>
          </p:blipFill>
          <p:spPr>
            <a:xfrm>
              <a:off x="0" y="4067032"/>
              <a:ext cx="12192000" cy="27909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31424"/>
      </p:ext>
    </p:extLst>
  </p:cSld>
  <p:clrMapOvr>
    <a:masterClrMapping/>
  </p:clrMapOvr>
  <p:transition spd="slow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81" t="75025"/>
            <a:stretch/>
          </p:blipFill>
          <p:spPr>
            <a:xfrm>
              <a:off x="6264322" y="5145206"/>
              <a:ext cx="5927678" cy="17127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975"/>
      </p:ext>
    </p:extLst>
  </p:cSld>
  <p:clrMapOvr>
    <a:masterClrMapping/>
  </p:clrMapOvr>
  <p:transition spd="slow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098405"/>
      </p:ext>
    </p:extLst>
  </p:cSld>
  <p:clrMapOvr>
    <a:masterClrMapping/>
  </p:clrMapOvr>
  <p:transition spd="slow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99562"/>
      </p:ext>
    </p:extLst>
  </p:cSld>
  <p:clrMapOvr>
    <a:masterClrMapping/>
  </p:clrMapOvr>
  <p:transition spd="slow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54798"/>
      </p:ext>
    </p:extLst>
  </p:cSld>
  <p:clrMapOvr>
    <a:masterClrMapping/>
  </p:clrMapOvr>
  <p:transition spd="slow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52178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11390"/>
      </p:ext>
    </p:extLst>
  </p:cSld>
  <p:clrMapOvr>
    <a:masterClrMapping/>
  </p:clrMapOvr>
  <p:transition spd="slow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676562"/>
      </p:ext>
    </p:extLst>
  </p:cSld>
  <p:clrMapOvr>
    <a:masterClrMapping/>
  </p:clrMapOvr>
  <p:transition spd="slow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16473"/>
      </p:ext>
    </p:extLst>
  </p:cSld>
  <p:clrMapOvr>
    <a:masterClrMapping/>
  </p:clrMapOvr>
  <p:transition spd="slow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73961"/>
      </p:ext>
    </p:extLst>
  </p:cSld>
  <p:clrMapOvr>
    <a:masterClrMapping/>
  </p:clrMapOvr>
  <p:transition spd="slow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985555"/>
      </p:ext>
    </p:extLst>
  </p:cSld>
  <p:clrMapOvr>
    <a:masterClrMapping/>
  </p:clrMapOvr>
  <p:transition spd="slow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67337"/>
      </p:ext>
    </p:extLst>
  </p:cSld>
  <p:clrMapOvr>
    <a:masterClrMapping/>
  </p:clrMapOvr>
  <p:transition spd="slow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62622"/>
      </p:ext>
    </p:extLst>
  </p:cSld>
  <p:clrMapOvr>
    <a:masterClrMapping/>
  </p:clrMapOvr>
  <p:transition spd="slow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0" name="잉크 9">
                  <a:extLst>
                    <a:ext uri="{FF2B5EF4-FFF2-40B4-BE49-F238E27FC236}">
                      <a16:creationId xmlns:a16="http://schemas.microsoft.com/office/drawing/2014/main" id="{8255EE89-F3A5-ECE8-005F-C33CE0EF1285}"/>
                    </a:ext>
                  </a:extLst>
                </p14:cNvPr>
                <p14:cNvContentPartPr/>
                <p14:nvPr/>
              </p14:nvContentPartPr>
              <p14:xfrm>
                <a:off x="7239314" y="5652037"/>
                <a:ext cx="63360" cy="69480"/>
              </p14:xfrm>
            </p:contentPart>
          </mc:Choice>
          <mc:Fallback xmlns="">
            <p:pic>
              <p:nvPicPr>
                <p:cNvPr id="10" name="잉크 9">
                  <a:extLst>
                    <a:ext uri="{FF2B5EF4-FFF2-40B4-BE49-F238E27FC236}">
                      <a16:creationId xmlns:a16="http://schemas.microsoft.com/office/drawing/2014/main" id="{8255EE89-F3A5-ECE8-005F-C33CE0EF128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230314" y="5643037"/>
                  <a:ext cx="8100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잉크 11">
                  <a:extLst>
                    <a:ext uri="{FF2B5EF4-FFF2-40B4-BE49-F238E27FC236}">
                      <a16:creationId xmlns:a16="http://schemas.microsoft.com/office/drawing/2014/main" id="{2B6D42EC-D999-5636-D9BF-0AF7F2BC30EF}"/>
                    </a:ext>
                  </a:extLst>
                </p14:cNvPr>
                <p14:cNvContentPartPr/>
                <p14:nvPr/>
              </p14:nvContentPartPr>
              <p14:xfrm>
                <a:off x="8078114" y="6094477"/>
                <a:ext cx="78840" cy="60480"/>
              </p14:xfrm>
            </p:contentPart>
          </mc:Choice>
          <mc:Fallback xmlns="">
            <p:pic>
              <p:nvPicPr>
                <p:cNvPr id="12" name="잉크 11">
                  <a:extLst>
                    <a:ext uri="{FF2B5EF4-FFF2-40B4-BE49-F238E27FC236}">
                      <a16:creationId xmlns:a16="http://schemas.microsoft.com/office/drawing/2014/main" id="{2B6D42EC-D999-5636-D9BF-0AF7F2BC30E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069114" y="6085477"/>
                  <a:ext cx="96480" cy="78120"/>
                </a:xfrm>
                <a:prstGeom prst="rect">
                  <a:avLst/>
                </a:prstGeom>
              </p:spPr>
            </p:pic>
          </mc:Fallback>
        </mc:AlternateContent>
        <p:pic>
          <p:nvPicPr>
            <p:cNvPr id="11" name="그림 10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940" t="62786"/>
            <a:stretch/>
          </p:blipFill>
          <p:spPr>
            <a:xfrm>
              <a:off x="6332560" y="4305868"/>
              <a:ext cx="5859439" cy="25521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7492405"/>
      </p:ext>
    </p:extLst>
  </p:cSld>
  <p:clrMapOvr>
    <a:masterClrMapping/>
  </p:clrMapOvr>
  <p:transition spd="slow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216868"/>
      </p:ext>
    </p:extLst>
  </p:cSld>
  <p:clrMapOvr>
    <a:masterClrMapping/>
  </p:clrMapOvr>
  <p:transition spd="slow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735585"/>
      </p:ext>
    </p:extLst>
  </p:cSld>
  <p:clrMapOvr>
    <a:masterClrMapping/>
  </p:clrMapOvr>
  <p:transition spd="slow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10376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4970"/>
      </p:ext>
    </p:extLst>
  </p:cSld>
  <p:clrMapOvr>
    <a:masterClrMapping/>
  </p:clrMapOvr>
  <p:transition spd="slow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54339"/>
      </p:ext>
    </p:extLst>
  </p:cSld>
  <p:clrMapOvr>
    <a:masterClrMapping/>
  </p:clrMapOvr>
  <p:transition spd="slow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002803"/>
      </p:ext>
    </p:extLst>
  </p:cSld>
  <p:clrMapOvr>
    <a:masterClrMapping/>
  </p:clrMapOvr>
  <p:transition spd="slow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02067"/>
      </p:ext>
    </p:extLst>
  </p:cSld>
  <p:clrMapOvr>
    <a:masterClrMapping/>
  </p:clrMapOvr>
  <p:transition spd="slow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33607"/>
      </p:ext>
    </p:extLst>
  </p:cSld>
  <p:clrMapOvr>
    <a:masterClrMapping/>
  </p:clrMapOvr>
  <p:transition spd="slow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992640"/>
      </p:ext>
    </p:extLst>
  </p:cSld>
  <p:clrMapOvr>
    <a:masterClrMapping/>
  </p:clrMapOvr>
  <p:transition spd="slow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62835"/>
      </p:ext>
    </p:extLst>
  </p:cSld>
  <p:clrMapOvr>
    <a:masterClrMapping/>
  </p:clrMapOvr>
  <p:transition spd="slow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51996"/>
      </p:ext>
    </p:extLst>
  </p:cSld>
  <p:clrMapOvr>
    <a:masterClrMapping/>
  </p:clrMapOvr>
  <p:transition spd="slow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100503"/>
      </p:ext>
    </p:extLst>
  </p:cSld>
  <p:clrMapOvr>
    <a:masterClrMapping/>
  </p:clrMapOvr>
  <p:transition spd="slow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86856"/>
      </p:ext>
    </p:extLst>
  </p:cSld>
  <p:clrMapOvr>
    <a:masterClrMapping/>
  </p:clrMapOvr>
  <p:transition spd="slow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289"/>
            <a:stretch/>
          </p:blipFill>
          <p:spPr>
            <a:xfrm>
              <a:off x="0" y="4271748"/>
              <a:ext cx="12192000" cy="25862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8644520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093946"/>
      </p:ext>
    </p:extLst>
  </p:cSld>
  <p:clrMapOvr>
    <a:masterClrMapping/>
  </p:clrMapOvr>
  <p:transition spd="slow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79041"/>
      </p:ext>
    </p:extLst>
  </p:cSld>
  <p:clrMapOvr>
    <a:masterClrMapping/>
  </p:clrMapOvr>
  <p:transition spd="slow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12800"/>
      </p:ext>
    </p:extLst>
  </p:cSld>
  <p:clrMapOvr>
    <a:masterClrMapping/>
  </p:clrMapOvr>
  <p:transition spd="slow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31720"/>
      </p:ext>
    </p:extLst>
  </p:cSld>
  <p:clrMapOvr>
    <a:masterClrMapping/>
  </p:clrMapOvr>
  <p:transition spd="slow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13151"/>
      </p:ext>
    </p:extLst>
  </p:cSld>
  <p:clrMapOvr>
    <a:masterClrMapping/>
  </p:clrMapOvr>
  <p:transition spd="slow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730690"/>
      </p:ext>
    </p:extLst>
  </p:cSld>
  <p:clrMapOvr>
    <a:masterClrMapping/>
  </p:clrMapOvr>
  <p:transition spd="slow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63124"/>
      </p:ext>
    </p:extLst>
  </p:cSld>
  <p:clrMapOvr>
    <a:masterClrMapping/>
  </p:clrMapOvr>
  <p:transition spd="slow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944873"/>
      </p:ext>
    </p:extLst>
  </p:cSld>
  <p:clrMapOvr>
    <a:masterClrMapping/>
  </p:clrMapOvr>
  <p:transition spd="slow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1735"/>
      </p:ext>
    </p:extLst>
  </p:cSld>
  <p:clrMapOvr>
    <a:masterClrMapping/>
  </p:clrMapOvr>
  <p:transition spd="slow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70315"/>
      </p:ext>
    </p:extLst>
  </p:cSld>
  <p:clrMapOvr>
    <a:masterClrMapping/>
  </p:clrMapOvr>
  <p:transition spd="slow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711705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29188"/>
      </p:ext>
    </p:extLst>
  </p:cSld>
  <p:clrMapOvr>
    <a:masterClrMapping/>
  </p:clrMapOvr>
  <p:transition spd="slow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505764"/>
      </p:ext>
    </p:extLst>
  </p:cSld>
  <p:clrMapOvr>
    <a:masterClrMapping/>
  </p:clrMapOvr>
  <p:transition spd="slow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8669"/>
      </p:ext>
    </p:extLst>
  </p:cSld>
  <p:clrMapOvr>
    <a:masterClrMapping/>
  </p:clrMapOvr>
  <p:transition spd="slow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7443"/>
      </p:ext>
    </p:extLst>
  </p:cSld>
  <p:clrMapOvr>
    <a:masterClrMapping/>
  </p:clrMapOvr>
  <p:transition spd="slow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25145"/>
      </p:ext>
    </p:extLst>
  </p:cSld>
  <p:clrMapOvr>
    <a:masterClrMapping/>
  </p:clrMapOvr>
  <p:transition spd="slow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3036"/>
      </p:ext>
    </p:extLst>
  </p:cSld>
  <p:clrMapOvr>
    <a:masterClrMapping/>
  </p:clrMapOvr>
  <p:transition spd="slow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60207"/>
      </p:ext>
    </p:extLst>
  </p:cSld>
  <p:clrMapOvr>
    <a:masterClrMapping/>
  </p:clrMapOvr>
  <p:transition spd="slow"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87207"/>
      </p:ext>
    </p:extLst>
  </p:cSld>
  <p:clrMapOvr>
    <a:masterClrMapping/>
  </p:clrMapOvr>
  <p:transition spd="slow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48083"/>
      </p:ext>
    </p:extLst>
  </p:cSld>
  <p:clrMapOvr>
    <a:masterClrMapping/>
  </p:clrMapOvr>
  <p:transition spd="slow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9583"/>
      </p:ext>
    </p:extLst>
  </p:cSld>
  <p:clrMapOvr>
    <a:masterClrMapping/>
  </p:clrMapOvr>
  <p:transition spd="slow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74578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9</Words>
  <Application>Microsoft Office PowerPoint</Application>
  <PresentationFormat>와이드스크린</PresentationFormat>
  <Paragraphs>9</Paragraphs>
  <Slides>105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105</vt:i4>
      </vt:variant>
    </vt:vector>
  </HeadingPairs>
  <TitlesOfParts>
    <vt:vector size="109" baseType="lpstr">
      <vt:lpstr>HG꼬딕씨_Pro 60g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권 경률</dc:creator>
  <cp:lastModifiedBy>EDGERANK</cp:lastModifiedBy>
  <cp:revision>400</cp:revision>
  <dcterms:created xsi:type="dcterms:W3CDTF">2022-02-27T06:59:27Z</dcterms:created>
  <dcterms:modified xsi:type="dcterms:W3CDTF">2026-09-02T04:29:55Z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DRClass">
    <vt:lpwstr>0</vt:lpwstr>
  </property>
  <property fmtid="{D5CDD505-2E9C-101B-9397-08002B2CF9AE}" pid="3" name="FDRSet">
    <vt:lpwstr>manual</vt:lpwstr>
  </property>
</Properties>
</file>